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5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37" r:id="rId34"/>
    <p:sldId id="338" r:id="rId35"/>
    <p:sldId id="339" r:id="rId36"/>
    <p:sldId id="340" r:id="rId37"/>
    <p:sldId id="341" r:id="rId38"/>
    <p:sldId id="342" r:id="rId39"/>
    <p:sldId id="343" r:id="rId40"/>
    <p:sldId id="344" r:id="rId41"/>
    <p:sldId id="345" r:id="rId42"/>
    <p:sldId id="346" r:id="rId43"/>
    <p:sldId id="347" r:id="rId44"/>
    <p:sldId id="348" r:id="rId45"/>
    <p:sldId id="349" r:id="rId4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B3AB"/>
    <a:srgbClr val="F0E05E"/>
    <a:srgbClr val="E72D33"/>
    <a:srgbClr val="9766B5"/>
    <a:srgbClr val="FFDF2C"/>
    <a:srgbClr val="85C5BA"/>
    <a:srgbClr val="F49C9A"/>
    <a:srgbClr val="FF6161"/>
    <a:srgbClr val="663300"/>
    <a:srgbClr val="736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09" autoAdjust="0"/>
    <p:restoredTop sz="94660"/>
  </p:normalViewPr>
  <p:slideViewPr>
    <p:cSldViewPr snapToGrid="0">
      <p:cViewPr varScale="1">
        <p:scale>
          <a:sx n="45" d="100"/>
          <a:sy n="45" d="100"/>
        </p:scale>
        <p:origin x="16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466-A387-4F07-8062-04ACE70FBDFF}" type="datetimeFigureOut">
              <a:rPr lang="el-GR" smtClean="0"/>
              <a:t>12/1/2022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30AE0-1515-4668-B78A-09D0813960F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53529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466-A387-4F07-8062-04ACE70FBDFF}" type="datetimeFigureOut">
              <a:rPr lang="el-GR" smtClean="0"/>
              <a:t>12/1/2022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30AE0-1515-4668-B78A-09D0813960F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6825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466-A387-4F07-8062-04ACE70FBDFF}" type="datetimeFigureOut">
              <a:rPr lang="el-GR" smtClean="0"/>
              <a:t>12/1/2022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30AE0-1515-4668-B78A-09D0813960F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14217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466-A387-4F07-8062-04ACE70FBDFF}" type="datetimeFigureOut">
              <a:rPr lang="el-GR" smtClean="0"/>
              <a:t>12/1/2022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30AE0-1515-4668-B78A-09D0813960F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3215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466-A387-4F07-8062-04ACE70FBDFF}" type="datetimeFigureOut">
              <a:rPr lang="el-GR" smtClean="0"/>
              <a:t>12/1/2022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30AE0-1515-4668-B78A-09D0813960F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8313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466-A387-4F07-8062-04ACE70FBDFF}" type="datetimeFigureOut">
              <a:rPr lang="el-GR" smtClean="0"/>
              <a:t>12/1/2022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30AE0-1515-4668-B78A-09D0813960F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5017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466-A387-4F07-8062-04ACE70FBDFF}" type="datetimeFigureOut">
              <a:rPr lang="el-GR" smtClean="0"/>
              <a:t>12/1/2022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30AE0-1515-4668-B78A-09D0813960F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4189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466-A387-4F07-8062-04ACE70FBDFF}" type="datetimeFigureOut">
              <a:rPr lang="el-GR" smtClean="0"/>
              <a:t>12/1/2022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30AE0-1515-4668-B78A-09D0813960F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1502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466-A387-4F07-8062-04ACE70FBDFF}" type="datetimeFigureOut">
              <a:rPr lang="el-GR" smtClean="0"/>
              <a:t>12/1/2022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30AE0-1515-4668-B78A-09D0813960F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8776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466-A387-4F07-8062-04ACE70FBDFF}" type="datetimeFigureOut">
              <a:rPr lang="el-GR" smtClean="0"/>
              <a:t>12/1/2022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30AE0-1515-4668-B78A-09D0813960F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2973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466-A387-4F07-8062-04ACE70FBDFF}" type="datetimeFigureOut">
              <a:rPr lang="el-GR" smtClean="0"/>
              <a:t>12/1/2022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30AE0-1515-4668-B78A-09D0813960F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85598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B4466-A387-4F07-8062-04ACE70FBDFF}" type="datetimeFigureOut">
              <a:rPr lang="el-GR" smtClean="0"/>
              <a:t>12/1/2022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30AE0-1515-4668-B78A-09D0813960F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7103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008C43FC-7375-4DBF-9465-7AF09A6D6A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7351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8158">
        <p:fade/>
      </p:transition>
    </mc:Choice>
    <mc:Fallback xmlns="">
      <p:transition spd="med" advTm="8158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395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321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572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009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892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504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370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057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644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618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3D76BB15-E3DB-4AFF-9F59-0B8B3858CB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8" y="100458"/>
            <a:ext cx="6718904" cy="970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7942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29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282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5321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886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6372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021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9300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7634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2121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520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>
            <a:extLst>
              <a:ext uri="{FF2B5EF4-FFF2-40B4-BE49-F238E27FC236}">
                <a16:creationId xmlns:a16="http://schemas.microsoft.com/office/drawing/2014/main" id="{39679E5C-C3E5-422A-A782-D95A8C76A2E3}"/>
              </a:ext>
            </a:extLst>
          </p:cNvPr>
          <p:cNvGrpSpPr/>
          <p:nvPr/>
        </p:nvGrpSpPr>
        <p:grpSpPr>
          <a:xfrm>
            <a:off x="0" y="0"/>
            <a:ext cx="6858000" cy="9906000"/>
            <a:chOff x="0" y="0"/>
            <a:chExt cx="6858000" cy="9906000"/>
          </a:xfrm>
        </p:grpSpPr>
        <p:pic>
          <p:nvPicPr>
            <p:cNvPr id="2" name="Εικόνα 1">
              <a:extLst>
                <a:ext uri="{FF2B5EF4-FFF2-40B4-BE49-F238E27FC236}">
                  <a16:creationId xmlns:a16="http://schemas.microsoft.com/office/drawing/2014/main" id="{93FE295D-075D-4F54-9E0F-F4D0291241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858000" cy="9906000"/>
            </a:xfrm>
            <a:prstGeom prst="rect">
              <a:avLst/>
            </a:prstGeom>
          </p:spPr>
        </p:pic>
        <p:sp>
          <p:nvSpPr>
            <p:cNvPr id="3" name="Ορθογώνιο 2">
              <a:extLst>
                <a:ext uri="{FF2B5EF4-FFF2-40B4-BE49-F238E27FC236}">
                  <a16:creationId xmlns:a16="http://schemas.microsoft.com/office/drawing/2014/main" id="{064A1447-EC25-4CD3-A0E8-F5DD87D619AA}"/>
                </a:ext>
              </a:extLst>
            </p:cNvPr>
            <p:cNvSpPr/>
            <p:nvPr/>
          </p:nvSpPr>
          <p:spPr>
            <a:xfrm>
              <a:off x="2339163" y="7591647"/>
              <a:ext cx="2190307" cy="17012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27234466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774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7557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984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1866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4415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6916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5901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351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1635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470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5413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1392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4076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2847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888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1012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760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726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490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979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B9659D8-9E11-430E-82DC-873FFE74F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9"/>
            <a:ext cx="6858297" cy="99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52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CD60605-04AE-4F62-B52B-E628D7F1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6841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heme/theme1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1004</TotalTime>
  <Words>0</Words>
  <Application>Microsoft Office PowerPoint</Application>
  <PresentationFormat>Χαρτί Α4 (210x297 χιλ.)</PresentationFormat>
  <Paragraphs>0</Paragraphs>
  <Slides>45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45</vt:i4>
      </vt:variant>
    </vt:vector>
  </HeadingPairs>
  <TitlesOfParts>
    <vt:vector size="49" baseType="lpstr">
      <vt:lpstr>Arial</vt:lpstr>
      <vt:lpstr>Calibri</vt:lpstr>
      <vt:lpstr>Calibri Light</vt:lpstr>
      <vt:lpstr>2_Θέμα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Xριστινα</dc:creator>
  <cp:lastModifiedBy>Χριστίνα Μπέσιου</cp:lastModifiedBy>
  <cp:revision>67</cp:revision>
  <dcterms:created xsi:type="dcterms:W3CDTF">2018-07-21T08:46:08Z</dcterms:created>
  <dcterms:modified xsi:type="dcterms:W3CDTF">2022-01-12T19:27:45Z</dcterms:modified>
</cp:coreProperties>
</file>