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3AB"/>
    <a:srgbClr val="F0E05E"/>
    <a:srgbClr val="E72D33"/>
    <a:srgbClr val="9766B5"/>
    <a:srgbClr val="FFDF2C"/>
    <a:srgbClr val="85C5BA"/>
    <a:srgbClr val="F49C9A"/>
    <a:srgbClr val="FF6161"/>
    <a:srgbClr val="663300"/>
    <a:srgbClr val="7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 snapToGrid="0">
      <p:cViewPr varScale="1">
        <p:scale>
          <a:sx n="45" d="100"/>
          <a:sy n="45" d="100"/>
        </p:scale>
        <p:origin x="16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352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825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421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215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31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017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189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150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776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973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559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B4466-A387-4F07-8062-04ACE70FBDFF}" type="datetimeFigureOut">
              <a:rPr lang="el-GR" smtClean="0"/>
              <a:t>12/1/2022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0AE0-1515-4668-B78A-09D0813960F9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10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008C43FC-7375-4DBF-9465-7AF09A6D6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351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158">
        <p:fade/>
      </p:transition>
    </mc:Choice>
    <mc:Fallback xmlns="">
      <p:transition spd="med" advTm="8158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9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21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72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0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92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04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70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57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44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1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3D76BB15-E3DB-4AFF-9F59-0B8B3858C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8" y="100458"/>
            <a:ext cx="6718904" cy="970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94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9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82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32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86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37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21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30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63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212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20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39679E5C-C3E5-422A-A782-D95A8C76A2E3}"/>
              </a:ext>
            </a:extLst>
          </p:cNvPr>
          <p:cNvGrpSpPr/>
          <p:nvPr/>
        </p:nvGrpSpPr>
        <p:grpSpPr>
          <a:xfrm>
            <a:off x="0" y="0"/>
            <a:ext cx="6858000" cy="9906000"/>
            <a:chOff x="0" y="0"/>
            <a:chExt cx="6858000" cy="9906000"/>
          </a:xfrm>
        </p:grpSpPr>
        <p:pic>
          <p:nvPicPr>
            <p:cNvPr id="2" name="Εικόνα 1">
              <a:extLst>
                <a:ext uri="{FF2B5EF4-FFF2-40B4-BE49-F238E27FC236}">
                  <a16:creationId xmlns:a16="http://schemas.microsoft.com/office/drawing/2014/main" id="{93FE295D-075D-4F54-9E0F-F4D029124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858000" cy="9906000"/>
            </a:xfrm>
            <a:prstGeom prst="rect">
              <a:avLst/>
            </a:prstGeom>
          </p:spPr>
        </p:pic>
        <p:sp>
          <p:nvSpPr>
            <p:cNvPr id="3" name="Ορθογώνιο 2">
              <a:extLst>
                <a:ext uri="{FF2B5EF4-FFF2-40B4-BE49-F238E27FC236}">
                  <a16:creationId xmlns:a16="http://schemas.microsoft.com/office/drawing/2014/main" id="{064A1447-EC25-4CD3-A0E8-F5DD87D619AA}"/>
                </a:ext>
              </a:extLst>
            </p:cNvPr>
            <p:cNvSpPr/>
            <p:nvPr/>
          </p:nvSpPr>
          <p:spPr>
            <a:xfrm>
              <a:off x="2339163" y="7591647"/>
              <a:ext cx="2190307" cy="17012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723446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774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55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8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86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41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916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901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351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163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7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5413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39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07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847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8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012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6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2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9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7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DB9659D8-9E11-430E-82DC-873FFE74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29"/>
            <a:ext cx="6858297" cy="990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2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8CD60605-04AE-4F62-B52B-E628D7F1C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84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0</Words>
  <Application>Microsoft Office PowerPoint</Application>
  <PresentationFormat>Χαρτί Α4 (210x297 χιλ.)</PresentationFormat>
  <Paragraphs>0</Paragraphs>
  <Slides>45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2_Θέμα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Xριστινα</dc:creator>
  <cp:lastModifiedBy>Χριστίνα Μπέσιου</cp:lastModifiedBy>
  <cp:revision>67</cp:revision>
  <dcterms:created xsi:type="dcterms:W3CDTF">2018-07-21T08:46:08Z</dcterms:created>
  <dcterms:modified xsi:type="dcterms:W3CDTF">2022-01-12T19:27:45Z</dcterms:modified>
</cp:coreProperties>
</file>