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321" r:id="rId2"/>
    <p:sldId id="305" r:id="rId3"/>
    <p:sldId id="306" r:id="rId4"/>
    <p:sldId id="307" r:id="rId5"/>
    <p:sldId id="308" r:id="rId6"/>
    <p:sldId id="304" r:id="rId7"/>
    <p:sldId id="303" r:id="rId8"/>
    <p:sldId id="315" r:id="rId9"/>
    <p:sldId id="317" r:id="rId10"/>
    <p:sldId id="318" r:id="rId11"/>
    <p:sldId id="319" r:id="rId12"/>
    <p:sldId id="320" r:id="rId13"/>
    <p:sldId id="314" r:id="rId14"/>
  </p:sldIdLst>
  <p:sldSz cx="6858000" cy="9906000" type="A4"/>
  <p:notesSz cx="6888163" cy="10020300"/>
  <p:defaultTextStyle>
    <a:defPPr>
      <a:defRPr lang="el-GR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AFB"/>
    <a:srgbClr val="C2C6AA"/>
    <a:srgbClr val="D2CB70"/>
    <a:srgbClr val="E4E3CB"/>
    <a:srgbClr val="FEEB5C"/>
    <a:srgbClr val="C2F3EB"/>
    <a:srgbClr val="E29C60"/>
    <a:srgbClr val="E0D2A0"/>
    <a:srgbClr val="44F276"/>
    <a:srgbClr val="F7A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23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3A0ED2C-4619-4EA9-81EF-6761A39344DA}" type="datetimeFigureOut">
              <a:rPr lang="el-GR" smtClean="0"/>
              <a:t>26/5/2021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AC56C9B-0F68-484F-AEA9-C8B479D996E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410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9E76-6B2F-41EA-A448-74A67900186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DBA-93EB-424E-969B-B0BACA2054B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0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9E76-6B2F-41EA-A448-74A67900186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DBA-93EB-424E-969B-B0BACA2054B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4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9E76-6B2F-41EA-A448-74A67900186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DBA-93EB-424E-969B-B0BACA2054B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0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9E76-6B2F-41EA-A448-74A67900186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DBA-93EB-424E-969B-B0BACA2054B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8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9E76-6B2F-41EA-A448-74A67900186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DBA-93EB-424E-969B-B0BACA2054B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1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9E76-6B2F-41EA-A448-74A67900186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DBA-93EB-424E-969B-B0BACA2054B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9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9E76-6B2F-41EA-A448-74A67900186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DBA-93EB-424E-969B-B0BACA2054B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6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9E76-6B2F-41EA-A448-74A67900186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DBA-93EB-424E-969B-B0BACA2054B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9E76-6B2F-41EA-A448-74A67900186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DBA-93EB-424E-969B-B0BACA2054B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5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9E76-6B2F-41EA-A448-74A67900186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DBA-93EB-424E-969B-B0BACA2054B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7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9E76-6B2F-41EA-A448-74A67900186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DBA-93EB-424E-969B-B0BACA2054B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8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29E76-6B2F-41EA-A448-74A67900186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7DBA-93EB-424E-969B-B0BACA2054B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3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8E62436-6248-4794-8BBE-69122C920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7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1E1776F-435F-4E63-970E-2BE888404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3A950A-3653-4CFE-A31C-4A9FDEE87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B05B84F-848C-432D-8C14-CCE2512E4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0E0C8E6-D251-49B1-90F1-1C7498AA9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2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0748FD9-D82F-4300-8A37-CE0F981BD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5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B130830-1C8F-4359-B620-4F6741D39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5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D9E278A-3165-4817-B519-65A407B48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9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BDCB5D7-BC7D-4DED-8F30-9EBAAF590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2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5C8C681-B94A-4387-9D0C-ACF790F9A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7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4B90AC4-39EC-4855-9AF0-2080D1EF8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8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ED54F4-E97E-4CC4-A6E7-8FE91E57F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7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EAD531D-33F8-492B-9767-4ED40CC17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86498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3179</TotalTime>
  <Words>0</Words>
  <Application>Microsoft Office PowerPoint</Application>
  <PresentationFormat>Χαρτί Α4 (210x297 χιλ.)</PresentationFormat>
  <Paragraphs>0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Xριστινα Μπεσιου</dc:creator>
  <cp:lastModifiedBy>Χριστίνα Μπέσιου</cp:lastModifiedBy>
  <cp:revision>546</cp:revision>
  <cp:lastPrinted>2021-05-26T16:29:10Z</cp:lastPrinted>
  <dcterms:created xsi:type="dcterms:W3CDTF">2014-07-15T14:58:19Z</dcterms:created>
  <dcterms:modified xsi:type="dcterms:W3CDTF">2021-05-26T16:37:52Z</dcterms:modified>
</cp:coreProperties>
</file>